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B1FE3-3C00-4C48-AEB8-1230DBB6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47" y="2105193"/>
            <a:ext cx="6491612" cy="375407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59451DC-7FC5-44BB-A59F-E493A5593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645" y="834502"/>
            <a:ext cx="9083968" cy="1065320"/>
          </a:xfrm>
        </p:spPr>
        <p:txBody>
          <a:bodyPr/>
          <a:lstStyle/>
          <a:p>
            <a:r>
              <a:rPr lang="en-US" dirty="0"/>
              <a:t>Menu:</a:t>
            </a:r>
          </a:p>
          <a:p>
            <a:r>
              <a:rPr lang="en-US" dirty="0"/>
              <a:t>When we execute it shoes menu</a:t>
            </a:r>
          </a:p>
        </p:txBody>
      </p:sp>
    </p:spTree>
    <p:extLst>
      <p:ext uri="{BB962C8B-B14F-4D97-AF65-F5344CB8AC3E}">
        <p14:creationId xmlns:p14="http://schemas.microsoft.com/office/powerpoint/2010/main" val="392020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82C2-EC71-420B-B902-F531AD16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Quarantine Ward: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683B33-89FA-44D8-AA16-690D0A2F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65" y="1896536"/>
            <a:ext cx="6333010" cy="4552598"/>
          </a:xfrm>
        </p:spPr>
      </p:pic>
    </p:spTree>
    <p:extLst>
      <p:ext uri="{BB962C8B-B14F-4D97-AF65-F5344CB8AC3E}">
        <p14:creationId xmlns:p14="http://schemas.microsoft.com/office/powerpoint/2010/main" val="382730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A906-481C-4969-81BF-25917B1D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Quarantine Ward: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8CF4C-8C35-43C5-8E43-755629252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136" y="2127250"/>
            <a:ext cx="6399214" cy="4619624"/>
          </a:xfrm>
        </p:spPr>
      </p:pic>
    </p:spTree>
    <p:extLst>
      <p:ext uri="{BB962C8B-B14F-4D97-AF65-F5344CB8AC3E}">
        <p14:creationId xmlns:p14="http://schemas.microsoft.com/office/powerpoint/2010/main" val="1564636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C58-DC54-4B92-A302-59EB41FF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Quarantine Wards: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DED1E-3DFC-4905-9FB6-832AABB5F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449" y="2346324"/>
            <a:ext cx="5881076" cy="4252385"/>
          </a:xfrm>
        </p:spPr>
      </p:pic>
    </p:spTree>
    <p:extLst>
      <p:ext uri="{BB962C8B-B14F-4D97-AF65-F5344CB8AC3E}">
        <p14:creationId xmlns:p14="http://schemas.microsoft.com/office/powerpoint/2010/main" val="2053498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714B-57BB-4AD4-9006-217E31A0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Quarantine Ward: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18AAD3-9330-4ED6-A05C-B103378A0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002" y="2222499"/>
            <a:ext cx="6034998" cy="4343371"/>
          </a:xfrm>
        </p:spPr>
      </p:pic>
    </p:spTree>
    <p:extLst>
      <p:ext uri="{BB962C8B-B14F-4D97-AF65-F5344CB8AC3E}">
        <p14:creationId xmlns:p14="http://schemas.microsoft.com/office/powerpoint/2010/main" val="135914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D973-2C10-4B6D-AB01-2C05A0EC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Qurarantine</a:t>
            </a:r>
            <a:r>
              <a:rPr lang="en-US" dirty="0"/>
              <a:t>: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5F2CAB-46D4-44E0-A6BD-C1963BC06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139" y="2283903"/>
            <a:ext cx="7452161" cy="4250061"/>
          </a:xfrm>
        </p:spPr>
      </p:pic>
    </p:spTree>
    <p:extLst>
      <p:ext uri="{BB962C8B-B14F-4D97-AF65-F5344CB8AC3E}">
        <p14:creationId xmlns:p14="http://schemas.microsoft.com/office/powerpoint/2010/main" val="216397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3498-81D7-4537-B866-E3E12D2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Quarantine Ward: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5EC41-26EE-4C00-BF04-057A96F0C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407" y="2327274"/>
            <a:ext cx="5905185" cy="4277905"/>
          </a:xfrm>
        </p:spPr>
      </p:pic>
    </p:spTree>
    <p:extLst>
      <p:ext uri="{BB962C8B-B14F-4D97-AF65-F5344CB8AC3E}">
        <p14:creationId xmlns:p14="http://schemas.microsoft.com/office/powerpoint/2010/main" val="325484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9478-479C-4A51-8AFB-D204F0ED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973668"/>
            <a:ext cx="10115550" cy="706964"/>
          </a:xfrm>
        </p:spPr>
        <p:txBody>
          <a:bodyPr/>
          <a:lstStyle/>
          <a:p>
            <a:r>
              <a:rPr lang="en-US" dirty="0"/>
              <a:t>Symptoms, preventing measures, Treatment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A612E-11D4-4472-9BB2-3C848EA99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081" y="2365374"/>
            <a:ext cx="5933838" cy="4264071"/>
          </a:xfrm>
        </p:spPr>
      </p:pic>
    </p:spTree>
    <p:extLst>
      <p:ext uri="{BB962C8B-B14F-4D97-AF65-F5344CB8AC3E}">
        <p14:creationId xmlns:p14="http://schemas.microsoft.com/office/powerpoint/2010/main" val="134461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5D18-30B8-4A13-9478-11AEFD3F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Symptoms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B100D-7836-448F-BE62-D549F5DCA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6887" y="2543124"/>
            <a:ext cx="5938226" cy="4293708"/>
          </a:xfrm>
        </p:spPr>
      </p:pic>
    </p:spTree>
    <p:extLst>
      <p:ext uri="{BB962C8B-B14F-4D97-AF65-F5344CB8AC3E}">
        <p14:creationId xmlns:p14="http://schemas.microsoft.com/office/powerpoint/2010/main" val="135864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926F-F7A6-4EE9-8B5F-789C7CBA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measures: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D0B1B-0924-4665-ACCC-CFA38CDD7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747" y="2127250"/>
            <a:ext cx="6401978" cy="4616228"/>
          </a:xfrm>
        </p:spPr>
      </p:pic>
    </p:spTree>
    <p:extLst>
      <p:ext uri="{BB962C8B-B14F-4D97-AF65-F5344CB8AC3E}">
        <p14:creationId xmlns:p14="http://schemas.microsoft.com/office/powerpoint/2010/main" val="3106050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192-1D84-4ACE-8ADD-214AF2C1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4B824-E6CB-41EC-9ABE-BFD2CE510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120" y="2241549"/>
            <a:ext cx="6231760" cy="4473177"/>
          </a:xfrm>
        </p:spPr>
      </p:pic>
    </p:spTree>
    <p:extLst>
      <p:ext uri="{BB962C8B-B14F-4D97-AF65-F5344CB8AC3E}">
        <p14:creationId xmlns:p14="http://schemas.microsoft.com/office/powerpoint/2010/main" val="345592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EEE2-4CA6-46F1-9C46-A8825503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Ward Management: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02D44D-33B8-48AE-A51C-1B47FDD5D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873" y="2270124"/>
            <a:ext cx="5643933" cy="4052739"/>
          </a:xfrm>
        </p:spPr>
      </p:pic>
    </p:spTree>
    <p:extLst>
      <p:ext uri="{BB962C8B-B14F-4D97-AF65-F5344CB8AC3E}">
        <p14:creationId xmlns:p14="http://schemas.microsoft.com/office/powerpoint/2010/main" val="4205473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0587-4285-4760-A627-14BFF98D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Record: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99BF8-443E-4FB8-8DB6-883DEE7F4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006" y="2279650"/>
            <a:ext cx="6043988" cy="4333426"/>
          </a:xfrm>
        </p:spPr>
      </p:pic>
    </p:spTree>
    <p:extLst>
      <p:ext uri="{BB962C8B-B14F-4D97-AF65-F5344CB8AC3E}">
        <p14:creationId xmlns:p14="http://schemas.microsoft.com/office/powerpoint/2010/main" val="256425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E307-6622-420E-ACEB-BC428731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Patient: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0A5DB-1C2F-493D-BC68-65E03E677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704" y="2603500"/>
            <a:ext cx="4772904" cy="3416300"/>
          </a:xfrm>
        </p:spPr>
      </p:pic>
    </p:spTree>
    <p:extLst>
      <p:ext uri="{BB962C8B-B14F-4D97-AF65-F5344CB8AC3E}">
        <p14:creationId xmlns:p14="http://schemas.microsoft.com/office/powerpoint/2010/main" val="89744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F1AD-6FBC-459C-A379-8EDD8B81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patient: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C04F1-6347-42C8-99C7-9DCB8C695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949" y="2232025"/>
            <a:ext cx="5976102" cy="4304150"/>
          </a:xfrm>
        </p:spPr>
      </p:pic>
    </p:spTree>
    <p:extLst>
      <p:ext uri="{BB962C8B-B14F-4D97-AF65-F5344CB8AC3E}">
        <p14:creationId xmlns:p14="http://schemas.microsoft.com/office/powerpoint/2010/main" val="4123784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573D-01D8-41B0-B87A-D116423B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patient: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A84E5F-C695-4250-A240-30D072F19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030" y="2212974"/>
            <a:ext cx="6303939" cy="4443567"/>
          </a:xfrm>
        </p:spPr>
      </p:pic>
    </p:spTree>
    <p:extLst>
      <p:ext uri="{BB962C8B-B14F-4D97-AF65-F5344CB8AC3E}">
        <p14:creationId xmlns:p14="http://schemas.microsoft.com/office/powerpoint/2010/main" val="3597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E6E2-A455-4A88-BE8C-B1CB6E94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patient: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BE4E8-8F39-4F61-A9D0-66073BC12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271" y="2603500"/>
            <a:ext cx="4773770" cy="3416300"/>
          </a:xfrm>
        </p:spPr>
      </p:pic>
    </p:spTree>
    <p:extLst>
      <p:ext uri="{BB962C8B-B14F-4D97-AF65-F5344CB8AC3E}">
        <p14:creationId xmlns:p14="http://schemas.microsoft.com/office/powerpoint/2010/main" val="2116721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278F-757D-471A-842C-7B3B4BE5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Patient Record:</a:t>
            </a:r>
          </a:p>
        </p:txBody>
      </p:sp>
      <p:pic>
        <p:nvPicPr>
          <p:cNvPr id="9" name="Content Placeholder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CFCE950-9088-4A2F-8E80-EF3FEC2D1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632" y="2603500"/>
            <a:ext cx="6133049" cy="3416300"/>
          </a:xfrm>
        </p:spPr>
      </p:pic>
    </p:spTree>
    <p:extLst>
      <p:ext uri="{BB962C8B-B14F-4D97-AF65-F5344CB8AC3E}">
        <p14:creationId xmlns:p14="http://schemas.microsoft.com/office/powerpoint/2010/main" val="3222921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1E91-8F15-441B-A66A-216F5B91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Patient: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3BE3F-DAC8-48DE-B7FA-15B3C509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516" y="1896535"/>
            <a:ext cx="6264968" cy="4506277"/>
          </a:xfrm>
        </p:spPr>
      </p:pic>
    </p:spTree>
    <p:extLst>
      <p:ext uri="{BB962C8B-B14F-4D97-AF65-F5344CB8AC3E}">
        <p14:creationId xmlns:p14="http://schemas.microsoft.com/office/powerpoint/2010/main" val="77325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9257-ADDB-408E-8A27-8715E0A4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cases: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27272-CE54-4B12-9879-4882C80C0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482" y="2308225"/>
            <a:ext cx="5883036" cy="4117572"/>
          </a:xfrm>
        </p:spPr>
      </p:pic>
    </p:spTree>
    <p:extLst>
      <p:ext uri="{BB962C8B-B14F-4D97-AF65-F5344CB8AC3E}">
        <p14:creationId xmlns:p14="http://schemas.microsoft.com/office/powerpoint/2010/main" val="3905631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102B-D927-4551-8CF8-6376C85F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Recovered Cases: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5128B-957E-4E64-A53E-F23173847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911" y="2384425"/>
            <a:ext cx="5798177" cy="4204366"/>
          </a:xfrm>
        </p:spPr>
      </p:pic>
    </p:spTree>
    <p:extLst>
      <p:ext uri="{BB962C8B-B14F-4D97-AF65-F5344CB8AC3E}">
        <p14:creationId xmlns:p14="http://schemas.microsoft.com/office/powerpoint/2010/main" val="262501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FDE8-EE91-422F-9B71-A74CE1D8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cases: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69BE1-CD49-4340-9C39-06BB94CD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625" y="2003424"/>
            <a:ext cx="6533425" cy="4695899"/>
          </a:xfrm>
        </p:spPr>
      </p:pic>
    </p:spTree>
    <p:extLst>
      <p:ext uri="{BB962C8B-B14F-4D97-AF65-F5344CB8AC3E}">
        <p14:creationId xmlns:p14="http://schemas.microsoft.com/office/powerpoint/2010/main" val="102332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61D9-3FB6-4B19-952B-0DDA10F4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Isolation Ward: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0B368-1670-49DB-92DF-6BFF46981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717" y="2603499"/>
            <a:ext cx="5010307" cy="3599823"/>
          </a:xfrm>
        </p:spPr>
      </p:pic>
    </p:spTree>
    <p:extLst>
      <p:ext uri="{BB962C8B-B14F-4D97-AF65-F5344CB8AC3E}">
        <p14:creationId xmlns:p14="http://schemas.microsoft.com/office/powerpoint/2010/main" val="3362000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DDE0-D06E-4150-AAA1-BEBE3FA2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</a:t>
            </a:r>
            <a:r>
              <a:rPr lang="en-US" dirty="0"/>
              <a:t>all from our side! THANK YOU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59697D-DF88-4993-9948-B7AA34E15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856" y="2047456"/>
            <a:ext cx="4575286" cy="4575286"/>
          </a:xfrm>
        </p:spPr>
      </p:pic>
    </p:spTree>
    <p:extLst>
      <p:ext uri="{BB962C8B-B14F-4D97-AF65-F5344CB8AC3E}">
        <p14:creationId xmlns:p14="http://schemas.microsoft.com/office/powerpoint/2010/main" val="151005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2291-C9D6-451E-8962-D7E13D8F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Isolation Ward: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78575-F8B9-47F5-98B3-117E34C8E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630" y="2384424"/>
            <a:ext cx="5844869" cy="4222822"/>
          </a:xfrm>
        </p:spPr>
      </p:pic>
    </p:spTree>
    <p:extLst>
      <p:ext uri="{BB962C8B-B14F-4D97-AF65-F5344CB8AC3E}">
        <p14:creationId xmlns:p14="http://schemas.microsoft.com/office/powerpoint/2010/main" val="350019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086D-012C-4F14-AFFC-0B60A17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Isolation Ward: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0B215E-970D-4817-9829-2F4AD5E4F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033" y="2534142"/>
            <a:ext cx="5659934" cy="4097835"/>
          </a:xfrm>
        </p:spPr>
      </p:pic>
    </p:spTree>
    <p:extLst>
      <p:ext uri="{BB962C8B-B14F-4D97-AF65-F5344CB8AC3E}">
        <p14:creationId xmlns:p14="http://schemas.microsoft.com/office/powerpoint/2010/main" val="189046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30C3-2120-43A2-A38E-1957462B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Isolation Ward: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20147-29F7-4C00-9367-4B501D85B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902" y="2603500"/>
            <a:ext cx="4766508" cy="3416300"/>
          </a:xfrm>
        </p:spPr>
      </p:pic>
    </p:spTree>
    <p:extLst>
      <p:ext uri="{BB962C8B-B14F-4D97-AF65-F5344CB8AC3E}">
        <p14:creationId xmlns:p14="http://schemas.microsoft.com/office/powerpoint/2010/main" val="379916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D338-A41C-4211-A4B3-745A911A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isolation Ward: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53EC44-61CD-46AE-9BF0-239BD5965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817" y="2502733"/>
            <a:ext cx="6407287" cy="3622860"/>
          </a:xfrm>
        </p:spPr>
      </p:pic>
    </p:spTree>
    <p:extLst>
      <p:ext uri="{BB962C8B-B14F-4D97-AF65-F5344CB8AC3E}">
        <p14:creationId xmlns:p14="http://schemas.microsoft.com/office/powerpoint/2010/main" val="375249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0F7F-3049-4522-9ADA-CA0A15C2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isolation Ward: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ECE06-E672-4157-87BD-E4904DC24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250" y="2327274"/>
            <a:ext cx="6123850" cy="4401518"/>
          </a:xfrm>
        </p:spPr>
      </p:pic>
    </p:spTree>
    <p:extLst>
      <p:ext uri="{BB962C8B-B14F-4D97-AF65-F5344CB8AC3E}">
        <p14:creationId xmlns:p14="http://schemas.microsoft.com/office/powerpoint/2010/main" val="323575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6FE5-11B3-4F8C-BA68-8ED902A5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Quarantine Ward Management: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5FC07-621E-4544-ACCF-616F53FF2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175" y="2022475"/>
            <a:ext cx="6438050" cy="4664988"/>
          </a:xfrm>
        </p:spPr>
      </p:pic>
    </p:spTree>
    <p:extLst>
      <p:ext uri="{BB962C8B-B14F-4D97-AF65-F5344CB8AC3E}">
        <p14:creationId xmlns:p14="http://schemas.microsoft.com/office/powerpoint/2010/main" val="3964746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{0FAB8DD7-E804-4453-B8E1-FA23555B3126}tf02900722</Template>
  <TotalTime>32</TotalTime>
  <Words>114</Words>
  <Application>Microsoft Office PowerPoint</Application>
  <PresentationFormat>Widescreen</PresentationFormat>
  <Paragraphs>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Century Gothic</vt:lpstr>
      <vt:lpstr>Wingdings 3</vt:lpstr>
      <vt:lpstr>Ion Boardroom</vt:lpstr>
      <vt:lpstr>PowerPoint Presentation</vt:lpstr>
      <vt:lpstr>Isolation Ward Management:</vt:lpstr>
      <vt:lpstr>Add Isolation Ward:</vt:lpstr>
      <vt:lpstr>Search Isolation Ward:</vt:lpstr>
      <vt:lpstr>Show Isolation Ward:</vt:lpstr>
      <vt:lpstr>Update Isolation Ward:</vt:lpstr>
      <vt:lpstr>Update isolation Ward:</vt:lpstr>
      <vt:lpstr>Delete isolation Ward:</vt:lpstr>
      <vt:lpstr>Quarantine Ward Management:</vt:lpstr>
      <vt:lpstr>Add Quarantine Ward:</vt:lpstr>
      <vt:lpstr>Search Quarantine Ward:</vt:lpstr>
      <vt:lpstr>Show Quarantine Wards:</vt:lpstr>
      <vt:lpstr>Update Quarantine Ward:</vt:lpstr>
      <vt:lpstr>Update Qurarantine:</vt:lpstr>
      <vt:lpstr>Delete Quarantine Ward:</vt:lpstr>
      <vt:lpstr>Symptoms, preventing measures, Treatment</vt:lpstr>
      <vt:lpstr>Symptoms</vt:lpstr>
      <vt:lpstr>Preventing measures:</vt:lpstr>
      <vt:lpstr>Treatment</vt:lpstr>
      <vt:lpstr>Patient Record:</vt:lpstr>
      <vt:lpstr>Add Patient:</vt:lpstr>
      <vt:lpstr>Search patient:</vt:lpstr>
      <vt:lpstr>Show patient:</vt:lpstr>
      <vt:lpstr>Update patient:</vt:lpstr>
      <vt:lpstr>Update Patient Record:</vt:lpstr>
      <vt:lpstr>Delete Patient:</vt:lpstr>
      <vt:lpstr>Active cases:</vt:lpstr>
      <vt:lpstr>Recovered Cases:</vt:lpstr>
      <vt:lpstr>Death cases:</vt:lpstr>
      <vt:lpstr>This is all from our side!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Usama Waris</dc:creator>
  <cp:lastModifiedBy>Usama Waris</cp:lastModifiedBy>
  <cp:revision>27</cp:revision>
  <dcterms:created xsi:type="dcterms:W3CDTF">2020-07-13T08:26:39Z</dcterms:created>
  <dcterms:modified xsi:type="dcterms:W3CDTF">2020-07-13T09:06:12Z</dcterms:modified>
</cp:coreProperties>
</file>